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2"/>
  </p:notesMasterIdLst>
  <p:sldIdLst>
    <p:sldId id="257" r:id="rId3"/>
    <p:sldId id="269" r:id="rId4"/>
    <p:sldId id="275" r:id="rId5"/>
    <p:sldId id="265" r:id="rId6"/>
    <p:sldId id="288" r:id="rId7"/>
    <p:sldId id="289" r:id="rId8"/>
    <p:sldId id="287" r:id="rId9"/>
    <p:sldId id="284" r:id="rId10"/>
    <p:sldId id="286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29.png>
</file>

<file path=ppt/media/image30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992830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12/04/2018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0.xml"/><Relationship Id="rId117" Type="http://schemas.openxmlformats.org/officeDocument/2006/relationships/slideLayout" Target="../slideLayouts/slideLayout131.xml"/><Relationship Id="rId21" Type="http://schemas.openxmlformats.org/officeDocument/2006/relationships/slideLayout" Target="../slideLayouts/slideLayout35.xml"/><Relationship Id="rId42" Type="http://schemas.openxmlformats.org/officeDocument/2006/relationships/slideLayout" Target="../slideLayouts/slideLayout56.xml"/><Relationship Id="rId47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77.xml"/><Relationship Id="rId68" Type="http://schemas.openxmlformats.org/officeDocument/2006/relationships/slideLayout" Target="../slideLayouts/slideLayout82.xml"/><Relationship Id="rId84" Type="http://schemas.openxmlformats.org/officeDocument/2006/relationships/slideLayout" Target="../slideLayouts/slideLayout98.xml"/><Relationship Id="rId89" Type="http://schemas.openxmlformats.org/officeDocument/2006/relationships/slideLayout" Target="../slideLayouts/slideLayout103.xml"/><Relationship Id="rId112" Type="http://schemas.openxmlformats.org/officeDocument/2006/relationships/slideLayout" Target="../slideLayouts/slideLayout126.xml"/><Relationship Id="rId133" Type="http://schemas.openxmlformats.org/officeDocument/2006/relationships/slideLayout" Target="../slideLayouts/slideLayout147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30.xml"/><Relationship Id="rId107" Type="http://schemas.openxmlformats.org/officeDocument/2006/relationships/slideLayout" Target="../slideLayouts/slideLayout121.xml"/><Relationship Id="rId11" Type="http://schemas.openxmlformats.org/officeDocument/2006/relationships/slideLayout" Target="../slideLayouts/slideLayout25.xml"/><Relationship Id="rId32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67.xml"/><Relationship Id="rId58" Type="http://schemas.openxmlformats.org/officeDocument/2006/relationships/slideLayout" Target="../slideLayouts/slideLayout72.xml"/><Relationship Id="rId74" Type="http://schemas.openxmlformats.org/officeDocument/2006/relationships/slideLayout" Target="../slideLayouts/slideLayout88.xml"/><Relationship Id="rId79" Type="http://schemas.openxmlformats.org/officeDocument/2006/relationships/slideLayout" Target="../slideLayouts/slideLayout93.xml"/><Relationship Id="rId102" Type="http://schemas.openxmlformats.org/officeDocument/2006/relationships/slideLayout" Target="../slideLayouts/slideLayout116.xml"/><Relationship Id="rId123" Type="http://schemas.openxmlformats.org/officeDocument/2006/relationships/slideLayout" Target="../slideLayouts/slideLayout137.xml"/><Relationship Id="rId128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9.xml"/><Relationship Id="rId90" Type="http://schemas.openxmlformats.org/officeDocument/2006/relationships/slideLayout" Target="../slideLayouts/slideLayout104.xml"/><Relationship Id="rId95" Type="http://schemas.openxmlformats.org/officeDocument/2006/relationships/slideLayout" Target="../slideLayouts/slideLayout109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9.xml"/><Relationship Id="rId43" Type="http://schemas.openxmlformats.org/officeDocument/2006/relationships/slideLayout" Target="../slideLayouts/slideLayout57.xml"/><Relationship Id="rId48" Type="http://schemas.openxmlformats.org/officeDocument/2006/relationships/slideLayout" Target="../slideLayouts/slideLayout62.xml"/><Relationship Id="rId56" Type="http://schemas.openxmlformats.org/officeDocument/2006/relationships/slideLayout" Target="../slideLayouts/slideLayout70.xml"/><Relationship Id="rId64" Type="http://schemas.openxmlformats.org/officeDocument/2006/relationships/slideLayout" Target="../slideLayouts/slideLayout78.xml"/><Relationship Id="rId69" Type="http://schemas.openxmlformats.org/officeDocument/2006/relationships/slideLayout" Target="../slideLayouts/slideLayout83.xml"/><Relationship Id="rId77" Type="http://schemas.openxmlformats.org/officeDocument/2006/relationships/slideLayout" Target="../slideLayouts/slideLayout91.xml"/><Relationship Id="rId100" Type="http://schemas.openxmlformats.org/officeDocument/2006/relationships/slideLayout" Target="../slideLayouts/slideLayout114.xml"/><Relationship Id="rId105" Type="http://schemas.openxmlformats.org/officeDocument/2006/relationships/slideLayout" Target="../slideLayouts/slideLayout119.xml"/><Relationship Id="rId113" Type="http://schemas.openxmlformats.org/officeDocument/2006/relationships/slideLayout" Target="../slideLayouts/slideLayout127.xml"/><Relationship Id="rId118" Type="http://schemas.openxmlformats.org/officeDocument/2006/relationships/slideLayout" Target="../slideLayouts/slideLayout132.xml"/><Relationship Id="rId126" Type="http://schemas.openxmlformats.org/officeDocument/2006/relationships/slideLayout" Target="../slideLayouts/slideLayout140.xml"/><Relationship Id="rId134" Type="http://schemas.openxmlformats.org/officeDocument/2006/relationships/slideLayout" Target="../slideLayouts/slideLayout148.xml"/><Relationship Id="rId8" Type="http://schemas.openxmlformats.org/officeDocument/2006/relationships/slideLayout" Target="../slideLayouts/slideLayout22.xml"/><Relationship Id="rId51" Type="http://schemas.openxmlformats.org/officeDocument/2006/relationships/slideLayout" Target="../slideLayouts/slideLayout65.xml"/><Relationship Id="rId72" Type="http://schemas.openxmlformats.org/officeDocument/2006/relationships/slideLayout" Target="../slideLayouts/slideLayout86.xml"/><Relationship Id="rId80" Type="http://schemas.openxmlformats.org/officeDocument/2006/relationships/slideLayout" Target="../slideLayouts/slideLayout94.xml"/><Relationship Id="rId85" Type="http://schemas.openxmlformats.org/officeDocument/2006/relationships/slideLayout" Target="../slideLayouts/slideLayout99.xml"/><Relationship Id="rId93" Type="http://schemas.openxmlformats.org/officeDocument/2006/relationships/slideLayout" Target="../slideLayouts/slideLayout107.xml"/><Relationship Id="rId98" Type="http://schemas.openxmlformats.org/officeDocument/2006/relationships/slideLayout" Target="../slideLayouts/slideLayout112.xml"/><Relationship Id="rId121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38" Type="http://schemas.openxmlformats.org/officeDocument/2006/relationships/slideLayout" Target="../slideLayouts/slideLayout52.xml"/><Relationship Id="rId46" Type="http://schemas.openxmlformats.org/officeDocument/2006/relationships/slideLayout" Target="../slideLayouts/slideLayout60.xml"/><Relationship Id="rId59" Type="http://schemas.openxmlformats.org/officeDocument/2006/relationships/slideLayout" Target="../slideLayouts/slideLayout73.xml"/><Relationship Id="rId67" Type="http://schemas.openxmlformats.org/officeDocument/2006/relationships/slideLayout" Target="../slideLayouts/slideLayout81.xml"/><Relationship Id="rId103" Type="http://schemas.openxmlformats.org/officeDocument/2006/relationships/slideLayout" Target="../slideLayouts/slideLayout117.xml"/><Relationship Id="rId108" Type="http://schemas.openxmlformats.org/officeDocument/2006/relationships/slideLayout" Target="../slideLayouts/slideLayout122.xml"/><Relationship Id="rId116" Type="http://schemas.openxmlformats.org/officeDocument/2006/relationships/slideLayout" Target="../slideLayouts/slideLayout130.xml"/><Relationship Id="rId124" Type="http://schemas.openxmlformats.org/officeDocument/2006/relationships/slideLayout" Target="../slideLayouts/slideLayout138.xml"/><Relationship Id="rId129" Type="http://schemas.openxmlformats.org/officeDocument/2006/relationships/slideLayout" Target="../slideLayouts/slideLayout143.xml"/><Relationship Id="rId137" Type="http://schemas.openxmlformats.org/officeDocument/2006/relationships/slideLayout" Target="../slideLayouts/slideLayout151.xml"/><Relationship Id="rId20" Type="http://schemas.openxmlformats.org/officeDocument/2006/relationships/slideLayout" Target="../slideLayouts/slideLayout34.xml"/><Relationship Id="rId41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68.xml"/><Relationship Id="rId62" Type="http://schemas.openxmlformats.org/officeDocument/2006/relationships/slideLayout" Target="../slideLayouts/slideLayout76.xml"/><Relationship Id="rId70" Type="http://schemas.openxmlformats.org/officeDocument/2006/relationships/slideLayout" Target="../slideLayouts/slideLayout84.xml"/><Relationship Id="rId75" Type="http://schemas.openxmlformats.org/officeDocument/2006/relationships/slideLayout" Target="../slideLayouts/slideLayout89.xml"/><Relationship Id="rId83" Type="http://schemas.openxmlformats.org/officeDocument/2006/relationships/slideLayout" Target="../slideLayouts/slideLayout97.xml"/><Relationship Id="rId88" Type="http://schemas.openxmlformats.org/officeDocument/2006/relationships/slideLayout" Target="../slideLayouts/slideLayout102.xml"/><Relationship Id="rId91" Type="http://schemas.openxmlformats.org/officeDocument/2006/relationships/slideLayout" Target="../slideLayouts/slideLayout105.xml"/><Relationship Id="rId96" Type="http://schemas.openxmlformats.org/officeDocument/2006/relationships/slideLayout" Target="../slideLayouts/slideLayout110.xml"/><Relationship Id="rId111" Type="http://schemas.openxmlformats.org/officeDocument/2006/relationships/slideLayout" Target="../slideLayouts/slideLayout125.xml"/><Relationship Id="rId13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36" Type="http://schemas.openxmlformats.org/officeDocument/2006/relationships/slideLayout" Target="../slideLayouts/slideLayout50.xml"/><Relationship Id="rId49" Type="http://schemas.openxmlformats.org/officeDocument/2006/relationships/slideLayout" Target="../slideLayouts/slideLayout63.xml"/><Relationship Id="rId57" Type="http://schemas.openxmlformats.org/officeDocument/2006/relationships/slideLayout" Target="../slideLayouts/slideLayout71.xml"/><Relationship Id="rId106" Type="http://schemas.openxmlformats.org/officeDocument/2006/relationships/slideLayout" Target="../slideLayouts/slideLayout120.xml"/><Relationship Id="rId114" Type="http://schemas.openxmlformats.org/officeDocument/2006/relationships/slideLayout" Target="../slideLayouts/slideLayout128.xml"/><Relationship Id="rId119" Type="http://schemas.openxmlformats.org/officeDocument/2006/relationships/slideLayout" Target="../slideLayouts/slideLayout133.xml"/><Relationship Id="rId127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58.xml"/><Relationship Id="rId52" Type="http://schemas.openxmlformats.org/officeDocument/2006/relationships/slideLayout" Target="../slideLayouts/slideLayout66.xml"/><Relationship Id="rId60" Type="http://schemas.openxmlformats.org/officeDocument/2006/relationships/slideLayout" Target="../slideLayouts/slideLayout74.xml"/><Relationship Id="rId65" Type="http://schemas.openxmlformats.org/officeDocument/2006/relationships/slideLayout" Target="../slideLayouts/slideLayout79.xml"/><Relationship Id="rId73" Type="http://schemas.openxmlformats.org/officeDocument/2006/relationships/slideLayout" Target="../slideLayouts/slideLayout87.xml"/><Relationship Id="rId78" Type="http://schemas.openxmlformats.org/officeDocument/2006/relationships/slideLayout" Target="../slideLayouts/slideLayout92.xml"/><Relationship Id="rId81" Type="http://schemas.openxmlformats.org/officeDocument/2006/relationships/slideLayout" Target="../slideLayouts/slideLayout95.xml"/><Relationship Id="rId86" Type="http://schemas.openxmlformats.org/officeDocument/2006/relationships/slideLayout" Target="../slideLayouts/slideLayout100.xml"/><Relationship Id="rId94" Type="http://schemas.openxmlformats.org/officeDocument/2006/relationships/slideLayout" Target="../slideLayouts/slideLayout108.xml"/><Relationship Id="rId99" Type="http://schemas.openxmlformats.org/officeDocument/2006/relationships/slideLayout" Target="../slideLayouts/slideLayout113.xml"/><Relationship Id="rId101" Type="http://schemas.openxmlformats.org/officeDocument/2006/relationships/slideLayout" Target="../slideLayouts/slideLayout115.xml"/><Relationship Id="rId122" Type="http://schemas.openxmlformats.org/officeDocument/2006/relationships/slideLayout" Target="../slideLayouts/slideLayout136.xml"/><Relationship Id="rId130" Type="http://schemas.openxmlformats.org/officeDocument/2006/relationships/slideLayout" Target="../slideLayouts/slideLayout144.xml"/><Relationship Id="rId135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9" Type="http://schemas.openxmlformats.org/officeDocument/2006/relationships/slideLayout" Target="../slideLayouts/slideLayout53.xml"/><Relationship Id="rId109" Type="http://schemas.openxmlformats.org/officeDocument/2006/relationships/slideLayout" Target="../slideLayouts/slideLayout123.xml"/><Relationship Id="rId34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64.xml"/><Relationship Id="rId55" Type="http://schemas.openxmlformats.org/officeDocument/2006/relationships/slideLayout" Target="../slideLayouts/slideLayout69.xml"/><Relationship Id="rId76" Type="http://schemas.openxmlformats.org/officeDocument/2006/relationships/slideLayout" Target="../slideLayouts/slideLayout90.xml"/><Relationship Id="rId97" Type="http://schemas.openxmlformats.org/officeDocument/2006/relationships/slideLayout" Target="../slideLayouts/slideLayout111.xml"/><Relationship Id="rId104" Type="http://schemas.openxmlformats.org/officeDocument/2006/relationships/slideLayout" Target="../slideLayouts/slideLayout118.xml"/><Relationship Id="rId120" Type="http://schemas.openxmlformats.org/officeDocument/2006/relationships/slideLayout" Target="../slideLayouts/slideLayout134.xml"/><Relationship Id="rId125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21.xml"/><Relationship Id="rId71" Type="http://schemas.openxmlformats.org/officeDocument/2006/relationships/slideLayout" Target="../slideLayouts/slideLayout85.xml"/><Relationship Id="rId9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54.xml"/><Relationship Id="rId45" Type="http://schemas.openxmlformats.org/officeDocument/2006/relationships/slideLayout" Target="../slideLayouts/slideLayout59.xml"/><Relationship Id="rId66" Type="http://schemas.openxmlformats.org/officeDocument/2006/relationships/slideLayout" Target="../slideLayouts/slideLayout80.xml"/><Relationship Id="rId87" Type="http://schemas.openxmlformats.org/officeDocument/2006/relationships/slideLayout" Target="../slideLayouts/slideLayout101.xml"/><Relationship Id="rId110" Type="http://schemas.openxmlformats.org/officeDocument/2006/relationships/slideLayout" Target="../slideLayouts/slideLayout124.xml"/><Relationship Id="rId115" Type="http://schemas.openxmlformats.org/officeDocument/2006/relationships/slideLayout" Target="../slideLayouts/slideLayout129.xml"/><Relationship Id="rId131" Type="http://schemas.openxmlformats.org/officeDocument/2006/relationships/slideLayout" Target="../slideLayouts/slideLayout145.xml"/><Relationship Id="rId136" Type="http://schemas.openxmlformats.org/officeDocument/2006/relationships/slideLayout" Target="../slideLayouts/slideLayout150.xml"/><Relationship Id="rId61" Type="http://schemas.openxmlformats.org/officeDocument/2006/relationships/slideLayout" Target="../slideLayouts/slideLayout75.xml"/><Relationship Id="rId82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80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nodejs.org/en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npmjs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Requisitos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Estrutural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8959" y="2485956"/>
            <a:ext cx="11474082" cy="2215607"/>
          </a:xfrm>
        </p:spPr>
        <p:txBody>
          <a:bodyPr/>
          <a:lstStyle/>
          <a:p>
            <a:r>
              <a:rPr lang="en-US" dirty="0" err="1"/>
              <a:t>Configuração</a:t>
            </a:r>
            <a:endParaRPr lang="en-US" dirty="0"/>
          </a:p>
          <a:p>
            <a:r>
              <a:rPr lang="en-US" dirty="0"/>
              <a:t>De</a:t>
            </a:r>
          </a:p>
          <a:p>
            <a:r>
              <a:rPr lang="en-US" dirty="0" err="1"/>
              <a:t>ambiente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Primeiros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passos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Angular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algumas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ferramentas: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Node.js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 CLI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BFEFA4-28EE-4C0D-ADB6-119FAAEAD9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56" y="3351053"/>
            <a:ext cx="3922827" cy="24030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A4C484-AD87-4562-99D7-D684DAFC71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139" y="3812847"/>
            <a:ext cx="3736593" cy="145415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89B3B9F-3738-48ED-9778-2249761B6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2133" y="3448549"/>
            <a:ext cx="2202737" cy="220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Node.js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plataforma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códigos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JavaScript.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Node.js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JavaScript fora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browser.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 o Node.js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server-side,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seja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JavaScript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possível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Single Page Applications,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justamente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é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Angular,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até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aplicativos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nativos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dispositivos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móveis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https://nodejs.org/en/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93778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npm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gerenciador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Node.js.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Através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efetuar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reutilizáveis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Antes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verifique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site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pacote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atender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necessidade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https://www.npmjs.com/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39495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instalação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15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MIN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488445"/>
            <a:ext cx="10981038" cy="435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realizamos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Node.js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Neste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site do Node.js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fazer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download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Windows,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famoso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Next, Next e Finish.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possível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Node.js para Linux e macOS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linha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verificarmos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o Node.js e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acessar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Prompt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(Windows), Shell (Linux)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Terminal (macOS).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Node.js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 –v 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exibir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Node.js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exibir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significa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foi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reconhecido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o node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foi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sucesso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maneira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commando </a:t>
            </a: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–v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verificarmos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86866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8E420F-271A-4F9A-BE45-9853FB0DEAF5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en-US" dirty="0">
                <a:solidFill>
                  <a:srgbClr val="FFFFFF"/>
                </a:solidFill>
              </a:rPr>
              <a:t>RESULTADO ESPERADO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839DD5-73C6-49CB-AF4C-B3FAABA96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043" y="1382879"/>
            <a:ext cx="6057515" cy="496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9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5669</TotalTime>
  <Words>364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Gomes Silva, Jose</cp:lastModifiedBy>
  <cp:revision>138</cp:revision>
  <dcterms:created xsi:type="dcterms:W3CDTF">2018-03-08T20:56:03Z</dcterms:created>
  <dcterms:modified xsi:type="dcterms:W3CDTF">2018-04-12T18:21:03Z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